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9" r:id="rId5"/>
    <p:sldId id="264" r:id="rId6"/>
    <p:sldId id="265" r:id="rId7"/>
    <p:sldId id="258" r:id="rId8"/>
    <p:sldId id="260" r:id="rId9"/>
    <p:sldId id="261" r:id="rId10"/>
    <p:sldId id="262" r:id="rId11"/>
    <p:sldId id="263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46" autoAdjust="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8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4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7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7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1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6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5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0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1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1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28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563B-B673-4D83-9719-8CB703A921D5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E82D3-B5EA-4E7A-B606-CF569835E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5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BQM 367 Team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Lean Principles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48365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/>
              <a:t>After completing set of five parts, Rick rolls parts to 3-Axis Machine (15 min prep. and transport).</a:t>
            </a:r>
          </a:p>
          <a:p>
            <a:pPr lvl="1"/>
            <a:r>
              <a:rPr lang="en-US" dirty="0"/>
              <a:t>Eric receives incoming set and after visual inspection, prepares first part for operation (5 min inspection and computer data input).</a:t>
            </a:r>
          </a:p>
          <a:p>
            <a:pPr lvl="1"/>
            <a:r>
              <a:rPr lang="en-US" dirty="0"/>
              <a:t>Eric runs first part (20 min operation / includes switching out part).</a:t>
            </a:r>
          </a:p>
          <a:p>
            <a:pPr lvl="1"/>
            <a:r>
              <a:rPr lang="en-US" dirty="0"/>
              <a:t>Eric takes first part to Becky for FAI Inspection (1 min walk to Quality / 23 min inspection / 1 min walk back).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Eric runs remaining 4 parts (20 min per part / includes switching out part).</a:t>
            </a:r>
          </a:p>
          <a:p>
            <a:pPr lvl="1"/>
            <a:r>
              <a:rPr lang="en-US" dirty="0"/>
              <a:t>After completing remaining 4 parts, Eric rolls set of five parts to 5-Axis Machine (14 min prep and computer entry / 1 min walk).</a:t>
            </a:r>
          </a:p>
          <a:p>
            <a:pPr lvl="1"/>
            <a:r>
              <a:rPr lang="en-US" dirty="0"/>
              <a:t>Brian receives incoming set and after visual inspection, prepares first part for operation (5 min inspection and computer data input).</a:t>
            </a:r>
          </a:p>
          <a:p>
            <a:pPr lvl="1"/>
            <a:r>
              <a:rPr lang="en-US" dirty="0"/>
              <a:t>Lunch (30 min).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67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Brian runs first part (10 min operation / includes switching out part).</a:t>
            </a:r>
          </a:p>
          <a:p>
            <a:pPr lvl="1"/>
            <a:r>
              <a:rPr lang="en-US" dirty="0"/>
              <a:t>Brian takes first part to Becky for FAI Inspection (1 min walk / 18 min inspection / 1 min walk back).</a:t>
            </a:r>
          </a:p>
          <a:p>
            <a:pPr lvl="1"/>
            <a:r>
              <a:rPr lang="en-US" dirty="0"/>
              <a:t>Brian runs remaining 4 parts (10 min per part / includes switching out part).</a:t>
            </a:r>
          </a:p>
          <a:p>
            <a:pPr lvl="1"/>
            <a:r>
              <a:rPr lang="en-US" dirty="0"/>
              <a:t>After completing set of five parts, Brian preps parts and transports to De-burr Room (14 min prep and computer entry / 1 min walk).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210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Kim receives set and processes in computer (5 min operation).</a:t>
            </a:r>
          </a:p>
          <a:p>
            <a:pPr lvl="1"/>
            <a:r>
              <a:rPr lang="en-US" dirty="0"/>
              <a:t>Afternoon break (15 min).</a:t>
            </a:r>
          </a:p>
          <a:p>
            <a:pPr lvl="1"/>
            <a:r>
              <a:rPr lang="en-US" dirty="0"/>
              <a:t>Kim and Deborah perform de-burr process on parts (10 min per part)</a:t>
            </a:r>
          </a:p>
          <a:p>
            <a:pPr lvl="1"/>
            <a:r>
              <a:rPr lang="en-US" dirty="0"/>
              <a:t>Deborah brings completed parts to Quality (1 min walk / 8 min inspection / 1 min walk back).</a:t>
            </a:r>
          </a:p>
          <a:p>
            <a:pPr lvl="1"/>
            <a:r>
              <a:rPr lang="en-US" dirty="0"/>
              <a:t>Deborah brings parts to Finished Parts Storage (5 min storage and computer entry).</a:t>
            </a:r>
          </a:p>
          <a:p>
            <a:pPr lvl="1"/>
            <a:r>
              <a:rPr lang="en-US" dirty="0"/>
              <a:t>Jennifer pulls parts (packed and staged) for shipping (65 min).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6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Business Goals = 15 parts per shift (3 batches)</a:t>
            </a:r>
          </a:p>
          <a:p>
            <a:r>
              <a:rPr lang="en-US" dirty="0"/>
              <a:t>Current Customer Demand = 200 parts per </a:t>
            </a:r>
            <a:r>
              <a:rPr lang="en-US" dirty="0" err="1"/>
              <a:t>wk</a:t>
            </a:r>
            <a:endParaRPr lang="en-US" dirty="0"/>
          </a:p>
          <a:p>
            <a:r>
              <a:rPr lang="en-US" dirty="0"/>
              <a:t>Future Customer Demand (in 6 months) = 275 parts per </a:t>
            </a:r>
            <a:r>
              <a:rPr lang="en-US" dirty="0" err="1"/>
              <a:t>wk</a:t>
            </a:r>
            <a:endParaRPr lang="en-US" dirty="0"/>
          </a:p>
          <a:p>
            <a:r>
              <a:rPr lang="en-US" dirty="0"/>
              <a:t>Current Quality</a:t>
            </a:r>
          </a:p>
          <a:p>
            <a:pPr lvl="1"/>
            <a:r>
              <a:rPr lang="en-US" dirty="0"/>
              <a:t>HMP = 10% per day rejected</a:t>
            </a:r>
          </a:p>
          <a:p>
            <a:pPr lvl="1"/>
            <a:r>
              <a:rPr lang="en-US" dirty="0"/>
              <a:t>3-Axis = 5% per day rejected</a:t>
            </a:r>
          </a:p>
          <a:p>
            <a:pPr lvl="1"/>
            <a:r>
              <a:rPr lang="en-US" dirty="0"/>
              <a:t>5-Axis = 10% per day rejected</a:t>
            </a:r>
          </a:p>
          <a:p>
            <a:pPr lvl="1"/>
            <a:r>
              <a:rPr lang="en-US" dirty="0"/>
              <a:t>De-burr = 0% per day rejected</a:t>
            </a:r>
          </a:p>
          <a:p>
            <a:r>
              <a:rPr lang="en-US" dirty="0"/>
              <a:t>Overtime has been used by all employees at a rate of 10%</a:t>
            </a:r>
          </a:p>
        </p:txBody>
      </p:sp>
    </p:spTree>
    <p:extLst>
      <p:ext uri="{BB962C8B-B14F-4D97-AF65-F5344CB8AC3E}">
        <p14:creationId xmlns:p14="http://schemas.microsoft.com/office/powerpoint/2010/main" val="4247691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914400"/>
            <a:ext cx="8686800" cy="5562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2286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Commercial Aircraft Seat Rail Titanium Part Process Plant Floor Layout</a:t>
            </a:r>
          </a:p>
        </p:txBody>
      </p:sp>
      <p:sp>
        <p:nvSpPr>
          <p:cNvPr id="6" name="Rectangle 5"/>
          <p:cNvSpPr/>
          <p:nvPr/>
        </p:nvSpPr>
        <p:spPr>
          <a:xfrm>
            <a:off x="5181600" y="3695700"/>
            <a:ext cx="3733800" cy="2781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943600" y="3962400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Raw Material Storage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9906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1000" y="9906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Hard Metal Planer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48600" y="2362200"/>
            <a:ext cx="1066800" cy="1295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24800" y="2514600"/>
            <a:ext cx="914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Tool Crib / Shop Stock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5410200"/>
            <a:ext cx="914400" cy="99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38600" y="5486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3-Axis CNC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96200" y="11430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72400" y="12954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5-Axis CNC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4572000"/>
            <a:ext cx="3124200" cy="190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143000" y="53340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De-burr Room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53000" y="914400"/>
            <a:ext cx="1905000" cy="213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257800" y="17496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Quality Office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3200400"/>
            <a:ext cx="3124200" cy="1371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81000" y="37308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Shipping and Packaging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2297668"/>
            <a:ext cx="3124200" cy="9027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81000" y="2587823"/>
            <a:ext cx="29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Finished Parts Storage (Inventory)</a:t>
            </a:r>
          </a:p>
        </p:txBody>
      </p:sp>
    </p:spTree>
    <p:extLst>
      <p:ext uri="{BB962C8B-B14F-4D97-AF65-F5344CB8AC3E}">
        <p14:creationId xmlns:p14="http://schemas.microsoft.com/office/powerpoint/2010/main" val="108448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 (Manning)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10 Workers per shift (3 Shift Operation)</a:t>
            </a:r>
          </a:p>
          <a:p>
            <a:r>
              <a:rPr lang="en-US" dirty="0"/>
              <a:t>First Shift (7 am – 4 pm; 8hrs productive time, 30 min lunch and two 15 min breaks)</a:t>
            </a:r>
          </a:p>
          <a:p>
            <a:pPr lvl="1"/>
            <a:r>
              <a:rPr lang="en-US" dirty="0"/>
              <a:t>1 Operations Manager (Doug)</a:t>
            </a:r>
          </a:p>
          <a:p>
            <a:pPr lvl="1"/>
            <a:r>
              <a:rPr lang="en-US" dirty="0"/>
              <a:t>1 Raw Materials Handler (Wes)</a:t>
            </a:r>
          </a:p>
          <a:p>
            <a:pPr lvl="1"/>
            <a:r>
              <a:rPr lang="en-US" dirty="0"/>
              <a:t>1 Tool Crib Attendant (Steve)</a:t>
            </a:r>
          </a:p>
          <a:p>
            <a:pPr lvl="1"/>
            <a:r>
              <a:rPr lang="en-US" dirty="0"/>
              <a:t>1 Quality Inspector (Becky)</a:t>
            </a:r>
          </a:p>
          <a:p>
            <a:pPr lvl="1"/>
            <a:r>
              <a:rPr lang="en-US" dirty="0"/>
              <a:t>1 Hard Metal Planer Operator (Rick)</a:t>
            </a:r>
          </a:p>
          <a:p>
            <a:pPr lvl="1"/>
            <a:r>
              <a:rPr lang="en-US" dirty="0"/>
              <a:t>1 3-Axis CNC Operator (Eric)</a:t>
            </a:r>
          </a:p>
          <a:p>
            <a:pPr lvl="1"/>
            <a:r>
              <a:rPr lang="en-US" dirty="0"/>
              <a:t>1 5-Axis CNC Operator (Brian)</a:t>
            </a:r>
          </a:p>
          <a:p>
            <a:pPr lvl="1"/>
            <a:r>
              <a:rPr lang="en-US" dirty="0"/>
              <a:t>2 De-burr Part Handlers (Deborah &amp; Kim)</a:t>
            </a:r>
          </a:p>
          <a:p>
            <a:pPr lvl="1"/>
            <a:r>
              <a:rPr lang="en-US" dirty="0"/>
              <a:t>1 Shipping and Package Specialist (Jennifer)</a:t>
            </a:r>
          </a:p>
        </p:txBody>
      </p:sp>
    </p:spTree>
    <p:extLst>
      <p:ext uri="{BB962C8B-B14F-4D97-AF65-F5344CB8AC3E}">
        <p14:creationId xmlns:p14="http://schemas.microsoft.com/office/powerpoint/2010/main" val="229564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 (Manning)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10 Workers per shift (3 Shift Operation)</a:t>
            </a:r>
          </a:p>
          <a:p>
            <a:r>
              <a:rPr lang="en-US" dirty="0"/>
              <a:t>Second Shift (3 pm – 12 pm; 8hrs productive time, 30 min lunch and two 15 min breaks)</a:t>
            </a:r>
          </a:p>
          <a:p>
            <a:pPr lvl="1"/>
            <a:r>
              <a:rPr lang="en-US" dirty="0"/>
              <a:t>1 Operations Manager (Gary)</a:t>
            </a:r>
          </a:p>
          <a:p>
            <a:pPr lvl="1"/>
            <a:r>
              <a:rPr lang="en-US" dirty="0"/>
              <a:t>1 Raw Materials Handler (Michael)</a:t>
            </a:r>
          </a:p>
          <a:p>
            <a:pPr lvl="1"/>
            <a:r>
              <a:rPr lang="en-US" dirty="0"/>
              <a:t>1 Tool Crib Attendant (Bob)</a:t>
            </a:r>
          </a:p>
          <a:p>
            <a:pPr lvl="1"/>
            <a:r>
              <a:rPr lang="en-US" dirty="0"/>
              <a:t>1 Quality Inspector (John)</a:t>
            </a:r>
          </a:p>
          <a:p>
            <a:pPr lvl="1"/>
            <a:r>
              <a:rPr lang="en-US" dirty="0"/>
              <a:t>1 Hard Metal Planer Operator (Keith)</a:t>
            </a:r>
          </a:p>
          <a:p>
            <a:pPr lvl="1"/>
            <a:r>
              <a:rPr lang="en-US" dirty="0"/>
              <a:t>1 3-Axis CNC Operator (Adam)</a:t>
            </a:r>
          </a:p>
          <a:p>
            <a:pPr lvl="1"/>
            <a:r>
              <a:rPr lang="en-US" dirty="0"/>
              <a:t>1 5-Axis CNC Operator (Warren)</a:t>
            </a:r>
          </a:p>
          <a:p>
            <a:pPr lvl="1"/>
            <a:r>
              <a:rPr lang="en-US" dirty="0"/>
              <a:t>2 De-burr Part Handlers (Kelly &amp; Pam)</a:t>
            </a:r>
          </a:p>
          <a:p>
            <a:pPr lvl="1"/>
            <a:r>
              <a:rPr lang="en-US" dirty="0"/>
              <a:t>1 Shipping and Package Specialist (Robin)</a:t>
            </a:r>
          </a:p>
        </p:txBody>
      </p:sp>
    </p:spTree>
    <p:extLst>
      <p:ext uri="{BB962C8B-B14F-4D97-AF65-F5344CB8AC3E}">
        <p14:creationId xmlns:p14="http://schemas.microsoft.com/office/powerpoint/2010/main" val="276650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 (Manning)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10 Workers per shift (3 Shift Operation)</a:t>
            </a:r>
          </a:p>
          <a:p>
            <a:r>
              <a:rPr lang="en-US" dirty="0"/>
              <a:t>Third Shift (11 pm – 8 am; 8hrs productive time, 30 min lunch and two 15 min breaks)</a:t>
            </a:r>
          </a:p>
          <a:p>
            <a:pPr lvl="1"/>
            <a:r>
              <a:rPr lang="en-US" dirty="0"/>
              <a:t>1 Operations Manager (Robin)</a:t>
            </a:r>
          </a:p>
          <a:p>
            <a:pPr lvl="1"/>
            <a:r>
              <a:rPr lang="en-US" dirty="0"/>
              <a:t>1 Raw Materials Handler (Neil)</a:t>
            </a:r>
          </a:p>
          <a:p>
            <a:pPr lvl="1"/>
            <a:r>
              <a:rPr lang="en-US" dirty="0"/>
              <a:t>1 Tool Crib Attendant (Nicole)</a:t>
            </a:r>
          </a:p>
          <a:p>
            <a:pPr lvl="1"/>
            <a:r>
              <a:rPr lang="en-US" dirty="0"/>
              <a:t>1 Quality Inspector (Robbie)</a:t>
            </a:r>
          </a:p>
          <a:p>
            <a:pPr lvl="1"/>
            <a:r>
              <a:rPr lang="en-US" dirty="0"/>
              <a:t>1 Hard Metal Planer Operator (Ian)</a:t>
            </a:r>
          </a:p>
          <a:p>
            <a:pPr lvl="1"/>
            <a:r>
              <a:rPr lang="en-US" dirty="0"/>
              <a:t>1 3-Axis CNC Operator (Stuart)</a:t>
            </a:r>
          </a:p>
          <a:p>
            <a:pPr lvl="1"/>
            <a:r>
              <a:rPr lang="en-US" dirty="0"/>
              <a:t>1 5-Axis CNC Operator (Jamie)</a:t>
            </a:r>
          </a:p>
          <a:p>
            <a:pPr lvl="1"/>
            <a:r>
              <a:rPr lang="en-US" dirty="0"/>
              <a:t>2 De-burr Part Handlers (Nick &amp; Carmen)</a:t>
            </a:r>
          </a:p>
          <a:p>
            <a:pPr lvl="1"/>
            <a:r>
              <a:rPr lang="en-US" dirty="0"/>
              <a:t>1 Shipping and Package Specialist (Max)</a:t>
            </a:r>
          </a:p>
        </p:txBody>
      </p:sp>
    </p:spTree>
    <p:extLst>
      <p:ext uri="{BB962C8B-B14F-4D97-AF65-F5344CB8AC3E}">
        <p14:creationId xmlns:p14="http://schemas.microsoft.com/office/powerpoint/2010/main" val="278304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 as observed in current state:</a:t>
            </a:r>
          </a:p>
          <a:p>
            <a:pPr lvl="1"/>
            <a:r>
              <a:rPr lang="en-US" dirty="0"/>
              <a:t>Rick walks to Raw Material Storage and informs Wes he is ready for 5-piece order (1 min walk / 4 min conversation). </a:t>
            </a:r>
          </a:p>
          <a:p>
            <a:pPr lvl="1"/>
            <a:r>
              <a:rPr lang="en-US" dirty="0"/>
              <a:t>Wes gathers raw materials for 5-piece order and loads material on cart and wheels material to Hard Metal Planer machine (10 min putting details into computer system / 4 min loading material / 1 min walk to Hard Metal Planer Machine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47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Rick checks paperwork for raw material and walks to tool crib for shop stock to prepare machine operation (3 min paperwork check / 2 min walk). </a:t>
            </a:r>
          </a:p>
          <a:p>
            <a:pPr lvl="1"/>
            <a:r>
              <a:rPr lang="en-US" dirty="0"/>
              <a:t>Rick requests shop stock from Steve and returns to machine (8 min receiving shop stock / 2 min walk to Hard Metal Planer Machine).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232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Rick prepares machine through pre-inspection (15 min prep) and begins first part operation.</a:t>
            </a:r>
          </a:p>
          <a:p>
            <a:pPr lvl="1"/>
            <a:r>
              <a:rPr lang="en-US" dirty="0"/>
              <a:t>After first part is completed (10 minutes), Rick brings part to Quality Office so Becky can perform regulation required First Article Inspection (FAI)(1 min walk / 13 min inspection / 1 min walk back to machine with approved part).</a:t>
            </a:r>
          </a:p>
          <a:p>
            <a:pPr lvl="1"/>
            <a:r>
              <a:rPr lang="en-US" dirty="0"/>
              <a:t>Morning Break (15 min).</a:t>
            </a:r>
          </a:p>
          <a:p>
            <a:pPr lvl="1"/>
            <a:r>
              <a:rPr lang="en-US" dirty="0"/>
              <a:t>Rick begins additional operation to cutting remaining four aviation seat rails (10 min operation per part / includes switching out parts).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339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972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BQM 367 Team Project</vt:lpstr>
      <vt:lpstr>Process Information</vt:lpstr>
      <vt:lpstr>PowerPoint Presentation</vt:lpstr>
      <vt:lpstr>Process Details (Manning)</vt:lpstr>
      <vt:lpstr>Process Details (Manning)</vt:lpstr>
      <vt:lpstr>Process Details (Manning)</vt:lpstr>
      <vt:lpstr>Process Details</vt:lpstr>
      <vt:lpstr>Process Details</vt:lpstr>
      <vt:lpstr>Process Details</vt:lpstr>
      <vt:lpstr>Process Details</vt:lpstr>
      <vt:lpstr>Process Details</vt:lpstr>
      <vt:lpstr>Process Details</vt:lpstr>
      <vt:lpstr>Process Details</vt:lpstr>
    </vt:vector>
  </TitlesOfParts>
  <Company>Airbus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Doug</dc:creator>
  <cp:lastModifiedBy>KATRINA HARGRAVES</cp:lastModifiedBy>
  <cp:revision>35</cp:revision>
  <cp:lastPrinted>2018-03-07T21:00:13Z</cp:lastPrinted>
  <dcterms:created xsi:type="dcterms:W3CDTF">2018-03-07T19:47:40Z</dcterms:created>
  <dcterms:modified xsi:type="dcterms:W3CDTF">2021-09-08T12:35:12Z</dcterms:modified>
</cp:coreProperties>
</file>